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93" d="100"/>
          <a:sy n="93" d="100"/>
        </p:scale>
        <p:origin x="-960" y="-1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88B7FDA1-4846-43E4-B7E1-D452341C741F}" type="datetimeFigureOut">
              <a:rPr lang="ru-RU"/>
              <a:pPr>
                <a:defRPr/>
              </a:pPr>
              <a:t>04.10.2017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1FFE6DC5-9821-4A82-928B-A5BC1EB7B73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15363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750BF8E-A270-4304-879E-099ED89AF5A1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1CB4DB-16E0-4A4F-83ED-17FF3FAB09EA}" type="datetimeFigureOut">
              <a:rPr lang="ru-RU"/>
              <a:pPr>
                <a:defRPr/>
              </a:pPr>
              <a:t>04.10.2017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E0DEB4-F8FD-4F4F-886E-28B7BF20F9B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4DDD73-BB70-4E61-A890-A871A87B0A97}" type="datetimeFigureOut">
              <a:rPr lang="ru-RU"/>
              <a:pPr>
                <a:defRPr/>
              </a:pPr>
              <a:t>04.10.2017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4BCFE8-F349-47FF-A9C4-FBD91D0BB9B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9499C8-A14F-4585-B4DC-824172003A44}" type="datetimeFigureOut">
              <a:rPr lang="ru-RU"/>
              <a:pPr>
                <a:defRPr/>
              </a:pPr>
              <a:t>04.10.2017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FEA8F7-CA41-47F6-B063-7BF8A798220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8D9CDA-2D5D-4310-841D-5626C11D8203}" type="datetimeFigureOut">
              <a:rPr lang="ru-RU"/>
              <a:pPr>
                <a:defRPr/>
              </a:pPr>
              <a:t>04.10.2017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791B1A-6C81-468E-8EC6-6FDD4286D50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90A01C-7DC1-40D2-B555-99ED5C3CE134}" type="datetimeFigureOut">
              <a:rPr lang="ru-RU"/>
              <a:pPr>
                <a:defRPr/>
              </a:pPr>
              <a:t>04.10.2017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AD50EB-2862-4CA0-BE6C-0F6F8A5C7BB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11406D-C9C5-4B67-A546-2B90C20D3905}" type="datetimeFigureOut">
              <a:rPr lang="ru-RU"/>
              <a:pPr>
                <a:defRPr/>
              </a:pPr>
              <a:t>04.10.2017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5D438D-3DE2-4C1C-9E6D-5A761847D4B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3D2C89-CD77-4A43-869C-79A53FEE2BEF}" type="datetimeFigureOut">
              <a:rPr lang="ru-RU"/>
              <a:pPr>
                <a:defRPr/>
              </a:pPr>
              <a:t>04.10.2017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2ECC44-D474-43E4-B673-B7BB63818B4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0FA97A-7FF2-405F-808B-6152011C8D90}" type="datetimeFigureOut">
              <a:rPr lang="ru-RU"/>
              <a:pPr>
                <a:defRPr/>
              </a:pPr>
              <a:t>04.10.2017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9CB019-E59D-457E-844D-A60FECC5DA2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78A8B5-AA9F-4313-A981-29073CAF60EB}" type="datetimeFigureOut">
              <a:rPr lang="ru-RU"/>
              <a:pPr>
                <a:defRPr/>
              </a:pPr>
              <a:t>04.10.2017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1922D7-554F-4AF9-BC42-802AFE6DC84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248BBA-541C-450C-987C-DF3D005148C1}" type="datetimeFigureOut">
              <a:rPr lang="ru-RU"/>
              <a:pPr>
                <a:defRPr/>
              </a:pPr>
              <a:t>04.10.2017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6D12B2-4AC2-4B3C-8681-84EF91523E3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6AE6E7-913F-4D21-B0FB-AA6642DC102E}" type="datetimeFigureOut">
              <a:rPr lang="ru-RU"/>
              <a:pPr>
                <a:defRPr/>
              </a:pPr>
              <a:t>04.10.2017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AA8FC0-8EFD-4D38-8AEE-78500FA7C8B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80C4310-04E0-4600-ABE4-4C494E6EFBC6}" type="datetimeFigureOut">
              <a:rPr lang="ru-RU"/>
              <a:pPr>
                <a:defRPr/>
              </a:pPr>
              <a:t>04.10.2017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9D4CB7BB-5E99-4BBD-B0AF-C939D188CE9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Заголовок 1"/>
          <p:cNvSpPr>
            <a:spLocks noGrp="1"/>
          </p:cNvSpPr>
          <p:nvPr>
            <p:ph type="ctrTitle"/>
          </p:nvPr>
        </p:nvSpPr>
        <p:spPr>
          <a:xfrm>
            <a:off x="827088" y="1628775"/>
            <a:ext cx="7772400" cy="504825"/>
          </a:xfrm>
        </p:spPr>
        <p:txBody>
          <a:bodyPr/>
          <a:lstStyle/>
          <a:p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Типовое архитектурное решение открытого торгового места №13</a:t>
            </a:r>
            <a:br>
              <a:rPr lang="ru-RU" sz="1200" smtClean="0">
                <a:latin typeface="Times New Roman" pitchFamily="18" charset="0"/>
                <a:cs typeface="Times New Roman" pitchFamily="18" charset="0"/>
              </a:rPr>
            </a:br>
            <a:endParaRPr lang="ru-RU" sz="120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84213" y="404813"/>
            <a:ext cx="1079500" cy="3603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4339" name="TextBox 6"/>
          <p:cNvSpPr txBox="1">
            <a:spLocks noChangeArrowheads="1"/>
          </p:cNvSpPr>
          <p:nvPr/>
        </p:nvSpPr>
        <p:spPr bwMode="auto">
          <a:xfrm>
            <a:off x="5508625" y="115888"/>
            <a:ext cx="3311525" cy="136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ru-RU" sz="1400">
                <a:latin typeface="Times New Roman" pitchFamily="18" charset="0"/>
                <a:cs typeface="Times New Roman" pitchFamily="18" charset="0"/>
              </a:rPr>
              <a:t> Приложение № 25</a:t>
            </a:r>
          </a:p>
          <a:p>
            <a:pPr algn="r"/>
            <a:r>
              <a:rPr lang="ru-RU" sz="140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                                                                 к постановлению администрации                                                                                                                                                         Борисоглебского городского округа                                                                                                                                                   Воронежской области                                                                                                                                                                                   от 03.10.2017г. № 2367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684213" y="1052513"/>
            <a:ext cx="1295400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611188" y="2060575"/>
            <a:ext cx="865187" cy="1444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684213" y="2133600"/>
            <a:ext cx="935037" cy="2159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4343" name="Рисунок 8" descr="13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916113"/>
            <a:ext cx="8893175" cy="4745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Прямоугольник 12"/>
          <p:cNvSpPr/>
          <p:nvPr/>
        </p:nvSpPr>
        <p:spPr>
          <a:xfrm>
            <a:off x="684213" y="2060575"/>
            <a:ext cx="1079500" cy="1444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21</Words>
  <Application>Microsoft Office PowerPoint</Application>
  <PresentationFormat>Экран (4:3)</PresentationFormat>
  <Paragraphs>4</Paragraphs>
  <Slides>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5" baseType="lpstr">
      <vt:lpstr>Calibri</vt:lpstr>
      <vt:lpstr>Arial</vt:lpstr>
      <vt:lpstr>Times New Roman</vt:lpstr>
      <vt:lpstr>Тема Office</vt:lpstr>
      <vt:lpstr>Типовое архитектурное решение открытого торгового места №13 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ChernavtcevaAI</dc:creator>
  <cp:lastModifiedBy>**</cp:lastModifiedBy>
  <cp:revision>7</cp:revision>
  <dcterms:created xsi:type="dcterms:W3CDTF">2017-09-13T10:55:41Z</dcterms:created>
  <dcterms:modified xsi:type="dcterms:W3CDTF">2017-10-04T12:03:15Z</dcterms:modified>
</cp:coreProperties>
</file>